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7C52-EAB0-1B6E-9F9B-2E73E6806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A7C61-8E20-AE55-BB00-496F825E7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7C16A-D75B-7C0A-FFAE-1717EBF6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C880B-7ED5-8BD1-57BC-5B689DB6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30B57-9380-DF53-D758-8D5B343C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7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7364-3389-1B80-4D1E-C585F649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FA03B-9182-550E-3E10-49B0ADC5D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51CB9-5875-D975-089F-C35DEE2E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2E5D2-95C8-B936-4439-6E84A6756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11652-3A79-636C-7ECE-655AC247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1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9921F1-B61D-F6DC-F20F-DEA688D481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63F89-578B-C53D-20ED-97A6FA151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33EC-E5ED-05E2-D3F9-88681B6A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BE060-0968-26B9-75AA-5A527A2E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128F8-B607-DF71-73DE-BEDC88F06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5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7161-FDC4-4FE5-F1DF-E05B6B8A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D666-A2ED-5129-9D9F-913DC3C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18522-7FD3-7DB2-DB1A-906DDC25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27BC5-A84B-8046-3F83-FCECA353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09E2C-AE47-6878-EB47-00325AB7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2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FD79-03F7-C444-BCD1-4B600806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21F8B-774A-5204-015F-0791392C5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AA3E0-839C-23AB-BAF2-3A72B13D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C11AC-20CC-95F0-E375-F26AEC11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0A089-DCD7-C79C-68C7-3D094F32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1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8778-63F6-C960-D3FA-A4937390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2269-C3A2-994B-BD68-44AFF0FB5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A33F3-DD02-0170-9EEA-16DD3B809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89011-7C99-7647-CB79-D7283DE3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DA42D-63A3-8BF0-7C9F-40B688FC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328D6-BD52-5041-AD2E-5CCBBC2D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8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E7F1-6BCE-4DED-355C-3F39AB54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4BEC0-C366-F1A2-ECFE-3D582FC3A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7CD13-9914-0722-8CF6-7983CBD8B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26250-70B3-0D9B-63CF-406DBE421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23E8FC-279A-6B07-9290-30AC3804A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E1E23C-9C36-B372-CCCB-6F77D723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30B4C-52B0-32EA-64D6-91EF0E46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A6521F-B180-266C-4FE7-4A822CFF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1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B151-1852-EEB2-F235-57EFA306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85A27-900B-BC21-BCCA-7CB30A2B4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8B402-3CDA-4B73-B38B-B3C1D95CC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2FFF-269F-FCE1-8ED8-7A4E681E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86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A50554-FAB5-C012-D171-C001A6F9A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DC4727-8450-00A8-956F-2BF04E22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50028-D37D-3365-CA5B-1C89040C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79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BE2A-5828-B48A-179B-CA9446C2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9C71C-63D7-7739-C03D-C70C3B2B4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0C8B9-6238-A918-8B74-B360F41B1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3D5A4-EB89-10ED-B0F0-96C368A9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76A88-31B6-BAB3-05D9-94C84D77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0C2D1-AB81-B5E0-BC20-A80723CF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3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D7D-D3F0-5AB7-D324-EE040A69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119C6-8A92-0CA8-62F9-3230F694C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76580-EFE7-81AC-AFAE-7A1D6B006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4AA38-1C39-6B5B-E89F-6DB47580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3A8DE-FF95-EF9D-ECD3-300F0F50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8A201-6DF3-9F17-5D12-02E8201E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7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0CB58-45CF-998D-830A-6AF8C743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FB101-DB58-5055-0973-8686CFEB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943B8-8842-D20A-1B54-F26BB16D7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3ECCB-248F-A747-8F09-E22083432986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945F2-FF61-CE86-A2AA-964EE36D5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90F0-7CCF-D1CF-8BD0-87F0F16E9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1844F3-7B75-4E49-9598-EDA16194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audio" Target="../media/audio1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audio" Target="../media/audio2.wav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nk donut with sprinkles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13646515-350D-4B3C-AFE4-51DC816BD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22646" y="5371201"/>
            <a:ext cx="221455" cy="221455"/>
          </a:xfrm>
          <a:prstGeom prst="rect">
            <a:avLst/>
          </a:prstGeom>
        </p:spPr>
      </p:pic>
      <p:pic>
        <p:nvPicPr>
          <p:cNvPr id="32" name="Picture 31" descr="A blue feather on a black background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D4D01288-DB2C-5207-F175-2BE9E0028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455" y="5968550"/>
            <a:ext cx="350689" cy="3668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A0BB0-A0FA-BB9B-AF20-6656B90EE1FE}"/>
              </a:ext>
            </a:extLst>
          </p:cNvPr>
          <p:cNvSpPr/>
          <p:nvPr/>
        </p:nvSpPr>
        <p:spPr>
          <a:xfrm>
            <a:off x="-917126" y="0"/>
            <a:ext cx="4572000" cy="274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CAZUL #001: CAMERA SECRETĂ</a:t>
            </a:r>
          </a:p>
        </p:txBody>
      </p:sp>
      <p:pic>
        <p:nvPicPr>
          <p:cNvPr id="6" name="Picture 5" descr="A light bulb with a black background&#10;&#10;AI-generated content may be incorrect.">
            <a:extLst>
              <a:ext uri="{FF2B5EF4-FFF2-40B4-BE49-F238E27FC236}">
                <a16:creationId xmlns:a16="http://schemas.microsoft.com/office/drawing/2014/main" id="{E3991D8B-9C86-9D01-C86E-98216CC20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375796" y="-62459"/>
            <a:ext cx="588493" cy="588493"/>
          </a:xfrm>
          <a:prstGeom prst="rect">
            <a:avLst/>
          </a:prstGeom>
        </p:spPr>
      </p:pic>
      <p:pic>
        <p:nvPicPr>
          <p:cNvPr id="8" name="Picture 7" descr="A cactus in a pot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A5CA64F2-940D-C380-8106-60C045BF2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481" y="2858226"/>
            <a:ext cx="952542" cy="534279"/>
          </a:xfrm>
          <a:prstGeom prst="rect">
            <a:avLst/>
          </a:prstGeom>
        </p:spPr>
      </p:pic>
      <p:pic>
        <p:nvPicPr>
          <p:cNvPr id="10" name="Picture 9" descr="A cup of coffee with a spoon and beans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487A02ED-D09C-6B35-6D11-AE99846D31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4886" y="3976059"/>
            <a:ext cx="588383" cy="534279"/>
          </a:xfrm>
          <a:prstGeom prst="rect">
            <a:avLst/>
          </a:prstGeom>
        </p:spPr>
      </p:pic>
      <p:pic>
        <p:nvPicPr>
          <p:cNvPr id="12" name="Picture 11" descr="A clock with a black background&#10;&#10;AI-generated content may be incorrect.">
            <a:extLst>
              <a:ext uri="{FF2B5EF4-FFF2-40B4-BE49-F238E27FC236}">
                <a16:creationId xmlns:a16="http://schemas.microsoft.com/office/drawing/2014/main" id="{58219EDF-F63A-2BA9-C369-3C88C3D721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2829" y="2316845"/>
            <a:ext cx="452024" cy="646862"/>
          </a:xfrm>
          <a:prstGeom prst="rect">
            <a:avLst/>
          </a:prstGeom>
        </p:spPr>
      </p:pic>
      <p:pic>
        <p:nvPicPr>
          <p:cNvPr id="14" name="Picture 13" descr="A gold key on a black background&#10;&#10;AI-generated content may be incorrect.">
            <a:extLst>
              <a:ext uri="{FF2B5EF4-FFF2-40B4-BE49-F238E27FC236}">
                <a16:creationId xmlns:a16="http://schemas.microsoft.com/office/drawing/2014/main" id="{107A157E-BF4E-69D5-1544-A765F722D7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7291" y="645655"/>
            <a:ext cx="693731" cy="693731"/>
          </a:xfrm>
          <a:prstGeom prst="rect">
            <a:avLst/>
          </a:prstGeom>
        </p:spPr>
      </p:pic>
      <p:pic>
        <p:nvPicPr>
          <p:cNvPr id="16" name="Picture 15" descr="A slice of pizza with pepperoni on top&#10;&#10;AI-generated content may be incorrect.">
            <a:extLst>
              <a:ext uri="{FF2B5EF4-FFF2-40B4-BE49-F238E27FC236}">
                <a16:creationId xmlns:a16="http://schemas.microsoft.com/office/drawing/2014/main" id="{9DD23B4A-834B-C4FA-1573-993D813FD7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898510">
            <a:off x="9541852" y="4808996"/>
            <a:ext cx="381377" cy="574257"/>
          </a:xfrm>
          <a:prstGeom prst="rect">
            <a:avLst/>
          </a:prstGeom>
        </p:spPr>
      </p:pic>
      <p:pic>
        <p:nvPicPr>
          <p:cNvPr id="18" name="Picture 17" descr="A close up of a pair of scissors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EB5FBA2A-7347-D1A6-35A1-B6858D62BD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0124" y="5623289"/>
            <a:ext cx="497699" cy="528667"/>
          </a:xfrm>
          <a:prstGeom prst="rect">
            <a:avLst/>
          </a:prstGeom>
        </p:spPr>
      </p:pic>
      <p:pic>
        <p:nvPicPr>
          <p:cNvPr id="22" name="Picture 21" descr="A black flashlight with a black handle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61C67FB6-F76F-0502-15B8-C30377D392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4409552">
            <a:off x="8858284" y="5827348"/>
            <a:ext cx="460174" cy="460174"/>
          </a:xfrm>
          <a:prstGeom prst="rect">
            <a:avLst/>
          </a:prstGeom>
        </p:spPr>
      </p:pic>
      <p:pic>
        <p:nvPicPr>
          <p:cNvPr id="24" name="Picture 23" descr="A close-up of a magnifying glass&#10;&#10;AI-generated content may be incorrect.">
            <a:extLst>
              <a:ext uri="{FF2B5EF4-FFF2-40B4-BE49-F238E27FC236}">
                <a16:creationId xmlns:a16="http://schemas.microsoft.com/office/drawing/2014/main" id="{9EBA8208-6FAC-EB4B-0A6D-F9E059C546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40529" y="3392506"/>
            <a:ext cx="340222" cy="217038"/>
          </a:xfrm>
          <a:prstGeom prst="rect">
            <a:avLst/>
          </a:prstGeom>
        </p:spPr>
      </p:pic>
      <p:pic>
        <p:nvPicPr>
          <p:cNvPr id="26" name="Picture 25" descr="A close up of a red apple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E82D44E6-9396-B8E8-32A2-5424E0071A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99884" y="3152327"/>
            <a:ext cx="310007" cy="378898"/>
          </a:xfrm>
          <a:prstGeom prst="rect">
            <a:avLst/>
          </a:prstGeom>
        </p:spPr>
      </p:pic>
      <p:pic>
        <p:nvPicPr>
          <p:cNvPr id="28" name="Picture 27" descr="A close up of a tennis ball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C49667A2-D062-104E-D80A-D04FAED58C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8144" y="3938715"/>
            <a:ext cx="221454" cy="221454"/>
          </a:xfrm>
          <a:prstGeom prst="rect">
            <a:avLst/>
          </a:prstGeom>
        </p:spPr>
      </p:pic>
      <p:pic>
        <p:nvPicPr>
          <p:cNvPr id="30" name="Picture 29" descr="A black and white glasses&#10;&#10;AI-generated content may be incorrect.">
            <a:extLst>
              <a:ext uri="{FF2B5EF4-FFF2-40B4-BE49-F238E27FC236}">
                <a16:creationId xmlns:a16="http://schemas.microsoft.com/office/drawing/2014/main" id="{ED627FB4-3621-2740-E145-70B6EF0DCE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88326" y="4166115"/>
            <a:ext cx="320231" cy="274320"/>
          </a:xfrm>
          <a:prstGeom prst="rect">
            <a:avLst/>
          </a:prstGeom>
        </p:spPr>
      </p:pic>
      <p:pic>
        <p:nvPicPr>
          <p:cNvPr id="34" name="Picture 33" descr="A yellow rubber ducky with a red beak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44EEDE57-A354-9DD8-F713-F25DA10658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26270" y="4064468"/>
            <a:ext cx="301246" cy="301246"/>
          </a:xfrm>
          <a:prstGeom prst="rect">
            <a:avLst/>
          </a:prstGeom>
        </p:spPr>
      </p:pic>
      <p:pic>
        <p:nvPicPr>
          <p:cNvPr id="36" name="Picture 35" descr="An envelope with a paper clip and a piece of paper in it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87834BEC-33ED-9EE9-294D-CDB311DDA7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61017" y="5481929"/>
            <a:ext cx="460174" cy="486621"/>
          </a:xfrm>
          <a:prstGeom prst="rect">
            <a:avLst/>
          </a:prstGeom>
        </p:spPr>
      </p:pic>
      <p:pic>
        <p:nvPicPr>
          <p:cNvPr id="38" name="Picture 37" descr="A pair of blue socks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E963A66E-457C-0228-4217-1FD52EE6C7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28597" y="4049442"/>
            <a:ext cx="440703" cy="387515"/>
          </a:xfrm>
          <a:prstGeom prst="rect">
            <a:avLst/>
          </a:prstGeom>
        </p:spPr>
      </p:pic>
      <p:pic>
        <p:nvPicPr>
          <p:cNvPr id="40" name="Picture 39" descr="A black remote control with buttons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F992DC10-931D-5006-0F5F-AB554B5F15B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0576125">
            <a:off x="8359110" y="4366488"/>
            <a:ext cx="491443" cy="404075"/>
          </a:xfrm>
          <a:prstGeom prst="rect">
            <a:avLst/>
          </a:prstGeom>
        </p:spPr>
      </p:pic>
      <p:pic>
        <p:nvPicPr>
          <p:cNvPr id="42" name="Picture 41" descr="A colorful umbrella with a black background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C963372F-187A-84A4-5573-39F82EAB5DF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07291" y="5968550"/>
            <a:ext cx="735125" cy="733491"/>
          </a:xfrm>
          <a:prstGeom prst="rect">
            <a:avLst/>
          </a:prstGeom>
        </p:spPr>
      </p:pic>
      <p:pic>
        <p:nvPicPr>
          <p:cNvPr id="44" name="Picture 43" descr="A white dice with black dots&#10;&#10;AI-generated content may be incorrect.">
            <a:hlinkClick r:id="" action="ppaction://noaction">
              <a:snd r:embed="rId4" name="hammer.wav"/>
            </a:hlinkClick>
            <a:extLst>
              <a:ext uri="{FF2B5EF4-FFF2-40B4-BE49-F238E27FC236}">
                <a16:creationId xmlns:a16="http://schemas.microsoft.com/office/drawing/2014/main" id="{1D6F9D6A-A100-1A2F-35EE-A671B7E81E1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flipH="1">
            <a:off x="6876893" y="5367488"/>
            <a:ext cx="301246" cy="16765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5DEC122-A8DD-AB06-7728-2C795E6892FA}"/>
              </a:ext>
            </a:extLst>
          </p:cNvPr>
          <p:cNvSpPr/>
          <p:nvPr/>
        </p:nvSpPr>
        <p:spPr>
          <a:xfrm>
            <a:off x="0" y="861238"/>
            <a:ext cx="1095153" cy="1754371"/>
          </a:xfrm>
          <a:prstGeom prst="rect">
            <a:avLst/>
          </a:prstGeom>
          <a:blipFill dpi="0" rotWithShape="1">
            <a:blip r:embed="rId25">
              <a:alphaModFix amt="64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US" dirty="0"/>
          </a:p>
          <a:p>
            <a:pPr fontAlgn="base"/>
            <a:r>
              <a:rPr lang="en-US" dirty="0" err="1"/>
              <a:t>Cheia</a:t>
            </a:r>
            <a:endParaRPr lang="en-US" dirty="0"/>
          </a:p>
          <a:p>
            <a:pPr fontAlgn="base"/>
            <a:r>
              <a:rPr lang="en-US" dirty="0"/>
              <a:t>Pizza</a:t>
            </a:r>
          </a:p>
          <a:p>
            <a:pPr fontAlgn="base"/>
            <a:r>
              <a:rPr lang="en-US" dirty="0" err="1"/>
              <a:t>Ochelari</a:t>
            </a:r>
            <a:endParaRPr lang="en-US" dirty="0"/>
          </a:p>
          <a:p>
            <a:pPr fontAlgn="base"/>
            <a:r>
              <a:rPr lang="en-US" dirty="0" err="1"/>
              <a:t>Ceas</a:t>
            </a:r>
            <a:endParaRPr lang="en-US" dirty="0"/>
          </a:p>
          <a:p>
            <a:pPr fontAlgn="base"/>
            <a:r>
              <a:rPr lang="en-US" dirty="0" err="1"/>
              <a:t>Lupă</a:t>
            </a:r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776E05-142A-7D9A-6D3F-7EE2DD92284E}"/>
              </a:ext>
            </a:extLst>
          </p:cNvPr>
          <p:cNvCxnSpPr>
            <a:cxnSpLocks/>
          </p:cNvCxnSpPr>
          <p:nvPr/>
        </p:nvCxnSpPr>
        <p:spPr>
          <a:xfrm>
            <a:off x="0" y="1212112"/>
            <a:ext cx="9675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A66DFC-4A40-E811-A649-0E077F1E27E5}"/>
              </a:ext>
            </a:extLst>
          </p:cNvPr>
          <p:cNvCxnSpPr>
            <a:cxnSpLocks/>
          </p:cNvCxnSpPr>
          <p:nvPr/>
        </p:nvCxnSpPr>
        <p:spPr>
          <a:xfrm>
            <a:off x="0" y="1477401"/>
            <a:ext cx="9675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578CB12-8D92-6835-0734-346C8DCD5110}"/>
              </a:ext>
            </a:extLst>
          </p:cNvPr>
          <p:cNvCxnSpPr>
            <a:cxnSpLocks/>
          </p:cNvCxnSpPr>
          <p:nvPr/>
        </p:nvCxnSpPr>
        <p:spPr>
          <a:xfrm>
            <a:off x="0" y="1759623"/>
            <a:ext cx="9675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3A6B976-92CA-611C-33D6-E2275A74D47D}"/>
              </a:ext>
            </a:extLst>
          </p:cNvPr>
          <p:cNvCxnSpPr>
            <a:cxnSpLocks/>
          </p:cNvCxnSpPr>
          <p:nvPr/>
        </p:nvCxnSpPr>
        <p:spPr>
          <a:xfrm>
            <a:off x="0" y="2019267"/>
            <a:ext cx="9675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DEEB52-8D70-B63F-C67E-3CEB6636D681}"/>
              </a:ext>
            </a:extLst>
          </p:cNvPr>
          <p:cNvCxnSpPr>
            <a:cxnSpLocks/>
          </p:cNvCxnSpPr>
          <p:nvPr/>
        </p:nvCxnSpPr>
        <p:spPr>
          <a:xfrm>
            <a:off x="-14699" y="2316845"/>
            <a:ext cx="9675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6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2" presetClass="entr" presetSubtype="8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Miru H</dc:creator>
  <cp:lastModifiedBy>Miru H</cp:lastModifiedBy>
  <cp:revision>2</cp:revision>
  <dcterms:created xsi:type="dcterms:W3CDTF">2026-01-13T17:14:02Z</dcterms:created>
  <dcterms:modified xsi:type="dcterms:W3CDTF">2026-01-13T17:49:20Z</dcterms:modified>
</cp:coreProperties>
</file>